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4" r:id="rId3"/>
    <p:sldId id="258" r:id="rId4"/>
    <p:sldId id="279" r:id="rId5"/>
    <p:sldId id="284" r:id="rId6"/>
    <p:sldId id="259" r:id="rId7"/>
    <p:sldId id="260" r:id="rId8"/>
    <p:sldId id="278" r:id="rId9"/>
    <p:sldId id="303" r:id="rId10"/>
    <p:sldId id="267" r:id="rId11"/>
    <p:sldId id="268" r:id="rId12"/>
    <p:sldId id="266" r:id="rId13"/>
    <p:sldId id="262" r:id="rId14"/>
    <p:sldId id="263" r:id="rId15"/>
    <p:sldId id="264" r:id="rId16"/>
    <p:sldId id="265" r:id="rId17"/>
    <p:sldId id="302" r:id="rId18"/>
    <p:sldId id="269" r:id="rId19"/>
    <p:sldId id="270" r:id="rId20"/>
    <p:sldId id="271" r:id="rId21"/>
    <p:sldId id="301" r:id="rId22"/>
    <p:sldId id="280" r:id="rId23"/>
    <p:sldId id="281" r:id="rId24"/>
    <p:sldId id="300" r:id="rId25"/>
    <p:sldId id="293" r:id="rId26"/>
    <p:sldId id="288" r:id="rId27"/>
    <p:sldId id="294" r:id="rId28"/>
    <p:sldId id="299" r:id="rId29"/>
    <p:sldId id="290" r:id="rId30"/>
    <p:sldId id="292" r:id="rId31"/>
    <p:sldId id="297" r:id="rId32"/>
    <p:sldId id="29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ce Coquin" initials="L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A2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82" autoAdjust="0"/>
  </p:normalViewPr>
  <p:slideViewPr>
    <p:cSldViewPr>
      <p:cViewPr>
        <p:scale>
          <a:sx n="80" d="100"/>
          <a:sy n="80" d="100"/>
        </p:scale>
        <p:origin x="-147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5711-6DAB-4630-BADC-B414DDB893D1}" type="datetimeFigureOut">
              <a:rPr lang="fr-FR" smtClean="0"/>
              <a:t>31/01/2014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79C72-F015-4BDA-A6E9-A042F65BF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08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9C72-F015-4BDA-A6E9-A042F65BF4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99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9C72-F015-4BDA-A6E9-A042F65BF45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07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4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0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0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9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6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7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1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2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0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E7B1-5ACD-4A0F-AEA3-C1C47E61D3AF}" type="datetimeFigureOut">
              <a:rPr lang="en-GB" smtClean="0"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1B94-486C-4E68-9945-F80CB21F2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arbitrage13.e-monsit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</a:t>
            </a:r>
            <a:r>
              <a:rPr lang="en-GB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PROJET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AVENIR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21 </a:t>
            </a:r>
            <a:r>
              <a:rPr lang="en-GB" dirty="0" err="1"/>
              <a:t>d</a:t>
            </a:r>
            <a:r>
              <a:rPr lang="en-GB" dirty="0" err="1" smtClean="0"/>
              <a:t>écembre</a:t>
            </a:r>
            <a:r>
              <a:rPr lang="en-GB" dirty="0" smtClean="0"/>
              <a:t> 2013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28" y="4653136"/>
            <a:ext cx="388674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Pourquoi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supervision et </a:t>
            </a:r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Afin de motiver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personnes à arbitrer en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élite et à l’international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L’arbitrage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doit pas avoir comme but principal uniquement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 smtClean="0"/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pas oublier qu’à ce jour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millions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personnes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travaillent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 </a:t>
            </a:r>
          </a:p>
          <a:p>
            <a:pPr marL="0" indent="0">
              <a:buNone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sont malheureusement dans cette situation </a:t>
            </a:r>
          </a:p>
          <a:p>
            <a:pPr marL="0" indent="0">
              <a:buNone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7" y="2924944"/>
            <a:ext cx="1577340" cy="1045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5" y="4365104"/>
            <a:ext cx="1571625" cy="104584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094312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6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83" y="476672"/>
            <a:ext cx="8229600" cy="5489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titre d’exemple, un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arbitre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E1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s’il arbitre 3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matches E1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1 match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E2 touche 660 euros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prime. </a:t>
            </a: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</a:t>
            </a:r>
            <a:r>
              <a:rPr lang="fr-FR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joueurs </a:t>
            </a:r>
            <a:r>
              <a:rPr lang="fr-F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élites  GAGNENT  CETTE SOMME?</a:t>
            </a:r>
            <a:endParaRPr lang="en-GB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Catégories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16835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Elite E1</a:t>
            </a:r>
            <a:endParaRPr lang="en-GB" sz="2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Elite E2 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Junior/DN1</a:t>
            </a:r>
            <a:endParaRPr lang="fr-FR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Régionaux 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JT élite 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JT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Réalisée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travers le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serveur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fédération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(google drive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8" y="2950270"/>
            <a:ext cx="1028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7269" y="4821432"/>
            <a:ext cx="169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Serveur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fédération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23728" y="3050276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ight Arrow 8"/>
          <p:cNvSpPr/>
          <p:nvPr/>
        </p:nvSpPr>
        <p:spPr>
          <a:xfrm>
            <a:off x="2123728" y="3907441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330695" y="4843037"/>
            <a:ext cx="1667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upload les 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vidéos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matches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784560" y="3230341"/>
            <a:ext cx="1872208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5023733" y="3645024"/>
            <a:ext cx="1393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39" y="2655616"/>
            <a:ext cx="1152128" cy="102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70808"/>
            <a:ext cx="1152128" cy="102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97710" y="4843037"/>
            <a:ext cx="2681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Arbitres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téléchargent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vidéos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matches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leurs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ordinateurs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regardent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serveur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/>
          <p:cNvCxnSpPr>
            <a:endCxn id="1029" idx="1"/>
          </p:cNvCxnSpPr>
          <p:nvPr/>
        </p:nvCxnSpPr>
        <p:spPr>
          <a:xfrm flipV="1">
            <a:off x="6801687" y="3168313"/>
            <a:ext cx="527252" cy="591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4248" y="3879368"/>
            <a:ext cx="532313" cy="73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5" y="2829304"/>
            <a:ext cx="1667458" cy="176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1028" idx="3"/>
            <a:endCxn id="6" idx="2"/>
          </p:cNvCxnSpPr>
          <p:nvPr/>
        </p:nvCxnSpPr>
        <p:spPr>
          <a:xfrm flipV="1">
            <a:off x="4438278" y="3878413"/>
            <a:ext cx="352089" cy="5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des arbitres E1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week-ends.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 le match, un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 est envoyé aux entraineurs mais également à l’arbitre du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week-end</a:t>
            </a:r>
            <a:r>
              <a:rPr lang="fr-FR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(analyse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pré-match).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L’arbitre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élite 1 devra envoyer son analyse le </a:t>
            </a:r>
            <a:r>
              <a:rPr lang="fr-FR" sz="2800" u="sng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lundi matin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tard;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le match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lieu le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samedi;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le </a:t>
            </a:r>
            <a:r>
              <a:rPr lang="fr-FR" sz="2800" u="sng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mardi </a:t>
            </a:r>
            <a:r>
              <a:rPr lang="fr-FR" sz="2800" u="sng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MIDI dernier </a:t>
            </a:r>
            <a:r>
              <a:rPr lang="fr-FR" sz="2800" u="sng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délai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le match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lieu le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dimanche.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conversation téléphonique avec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responsable CCA afin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discuter de différents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 aura lieu.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Feuille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d’analyse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match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287726"/>
              </p:ext>
            </p:extLst>
          </p:nvPr>
        </p:nvGraphicFramePr>
        <p:xfrm>
          <a:off x="2051720" y="3271535"/>
          <a:ext cx="5688630" cy="3340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8882"/>
                <a:gridCol w="827437"/>
                <a:gridCol w="827437"/>
                <a:gridCol w="827437"/>
                <a:gridCol w="827437"/>
              </a:tblGrid>
              <a:tr h="4523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 dirty="0">
                          <a:effectLst/>
                        </a:rPr>
                        <a:t>pénalités</a:t>
                      </a:r>
                      <a:endParaRPr lang="fr-FR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equipes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Equipe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domicile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Equipe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visiteur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1ere mi-temps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2nd mi-temps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1ere mi-temps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2nd mi-temps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Hors-jeu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Placage haut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Marqueurs pas dans l’axe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Contestation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Obstruction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Ralentissement sur tenu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Main sur le ballon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Placage dangereux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Divers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TOTAL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58315"/>
              </p:ext>
            </p:extLst>
          </p:nvPr>
        </p:nvGraphicFramePr>
        <p:xfrm>
          <a:off x="467544" y="1556792"/>
          <a:ext cx="8229601" cy="1232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3235285"/>
                <a:gridCol w="1877283"/>
                <a:gridCol w="1224136"/>
                <a:gridCol w="1100809"/>
              </a:tblGrid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 dirty="0">
                          <a:effectLst/>
                        </a:rPr>
                        <a:t>match</a:t>
                      </a:r>
                      <a:endParaRPr lang="fr-FR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 dirty="0" err="1">
                          <a:effectLst/>
                        </a:rPr>
                        <a:t>review</a:t>
                      </a:r>
                      <a:r>
                        <a:rPr lang="fr-FR" sz="1400" u="sng" strike="noStrike" dirty="0">
                          <a:effectLst/>
                        </a:rPr>
                        <a:t> fait par: </a:t>
                      </a:r>
                      <a:endParaRPr lang="fr-FR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sng" strike="noStrike">
                          <a:effectLst/>
                        </a:rPr>
                        <a:t>Date:</a:t>
                      </a:r>
                      <a:endParaRPr lang="fr-FR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arbitre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Temps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incident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commentaire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erreur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arbitre/JT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dirty="0" smtClean="0">
                          <a:effectLst/>
                        </a:rPr>
                        <a:t>x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dirty="0" smtClean="0">
                          <a:effectLst/>
                        </a:rPr>
                        <a:t>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dirty="0" smtClean="0">
                          <a:effectLst/>
                        </a:rPr>
                        <a:t>…….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dirty="0" smtClean="0">
                          <a:effectLst/>
                        </a:rPr>
                        <a:t>……..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dirty="0" smtClean="0">
                          <a:effectLst/>
                        </a:rPr>
                        <a:t>………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des arbitres des autres </a:t>
            </a:r>
            <a:r>
              <a:rPr lang="en-GB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catégories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Elite 2:</a:t>
            </a:r>
          </a:p>
          <a:p>
            <a:pPr lvl="1"/>
            <a:r>
              <a:rPr lang="fr-F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complète toutes les 8 semaines </a:t>
            </a:r>
            <a:r>
              <a:rPr lang="fr-F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 </a:t>
            </a: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suivant le procédé décrit pour les arbitres E1.</a:t>
            </a: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élite/DN1: 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arbitres auront </a:t>
            </a:r>
            <a:r>
              <a:rPr lang="fr-FR" b="1" dirty="0"/>
              <a:t>2 </a:t>
            </a:r>
            <a:r>
              <a:rPr lang="fr-FR" b="1" dirty="0" smtClean="0"/>
              <a:t>évaluations complètes par an</a:t>
            </a:r>
            <a:endParaRPr lang="en-GB" b="1" dirty="0"/>
          </a:p>
          <a:p>
            <a:pPr lvl="0"/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RRA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m’informeront s’il y a un arbitre à superviser au niveau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supérieur.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2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 </a:t>
            </a:r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arbitre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E1/ E2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de début de saison 2014 du mercredi </a:t>
            </a:r>
            <a:r>
              <a:rPr lang="fr-FR" sz="4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fr-FR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r-FR" sz="4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eptembre </a:t>
            </a:r>
            <a:r>
              <a:rPr lang="fr-FR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soir au dimanche</a:t>
            </a:r>
            <a:r>
              <a:rPr lang="fr-FR" sz="45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fr-FR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r-FR" sz="4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eptembre </a:t>
            </a:r>
            <a:r>
              <a:rPr lang="fr-FR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17h. </a:t>
            </a:r>
            <a:r>
              <a:rPr lang="fr-FR" sz="45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stage sera obligatoire.</a:t>
            </a:r>
          </a:p>
          <a:p>
            <a:pPr marL="0" lvl="0" indent="0">
              <a:buNone/>
            </a:pPr>
            <a:r>
              <a:rPr lang="fr-FR" sz="4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4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l’arbitre n’est pas présent et n’a présenté aucune justification, les conséquences seront les suivantes:</a:t>
            </a:r>
          </a:p>
          <a:p>
            <a:pPr lvl="1"/>
            <a:r>
              <a:rPr lang="fr-FR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L’arbitre sera tout de même maintenu dans la catégorie (excepté pour les arbitres d’élite)</a:t>
            </a:r>
            <a:r>
              <a:rPr lang="fr-FR" sz="35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durant 2 week-ends sera en fin de liste de sa catégorie.</a:t>
            </a:r>
          </a:p>
          <a:p>
            <a:pPr lvl="1"/>
            <a:r>
              <a:rPr lang="fr-FR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Lors de la prochaine désignation il n’aura pas de prime de match</a:t>
            </a:r>
            <a:r>
              <a:rPr lang="fr-FR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0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Réunions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mensuelles obligatoires.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Utilisation de la vidéo et du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drop box pour l’envoi de clips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vidéo.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Réunions mensuelles arbitres E1 (</a:t>
            </a:r>
            <a:r>
              <a:rPr lang="fr-F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 vidéo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lvl="1"/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Elles auront lieu à St Juery à compter de janvier 2014. 1 arbitre E2 sera invité afin de voir et se familiariser avec </a:t>
            </a: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</a:t>
            </a: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de session.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matches pour les évaluations.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1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 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arbitres des autres categories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mensuelles organisées par les différents RRA suivant le plan envoyé par le responsable de la commission de l’arbitrage.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5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45638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critique: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120 arbitres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licenciés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u="sng" cap="al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seulement</a:t>
            </a:r>
            <a:r>
              <a:rPr lang="en-GB" sz="2800" b="1" u="sng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40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capables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d’arbitrer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rencontre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senior.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nombre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d’arbitres aspirants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élevé et peut constituer une important réservoir pour la formation sur du moyen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terme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4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la saison 2014/2015, un projet, similaire a celui des féminines qui est en vigueur cette année, sera proposé à la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fédération.</a:t>
            </a:r>
          </a:p>
          <a:p>
            <a:pPr marL="0" indent="0">
              <a:buNone/>
            </a:pP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assurer la transition, un effort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sera demandé a chaque RRA.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8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dotation pour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saison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sera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livrée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mi-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janvier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dû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problème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stock de l’équipementier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non le 21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décembre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annoncé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dotation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couvrira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3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prochaines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saisons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sera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répartie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catégorie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d’arbitres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n-GB" sz="28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fonction</a:t>
            </a:r>
            <a:r>
              <a:rPr lang="en-GB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prix des licences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catégories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prix des licences seront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harmonisées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 début de saison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2014-2015.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48013"/>
              </p:ext>
            </p:extLst>
          </p:nvPr>
        </p:nvGraphicFramePr>
        <p:xfrm>
          <a:off x="323528" y="1198604"/>
          <a:ext cx="8568952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419"/>
                <a:gridCol w="2679069"/>
                <a:gridCol w="2192309"/>
                <a:gridCol w="19841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Arbitres présents au stage à Toulouse septembre 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Arbitres régionaux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Arbitres aspirants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Survêtement</a:t>
                      </a: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microfibre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Sac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Tee-shirt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Polo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 </a:t>
                      </a:r>
                      <a:r>
                        <a:rPr lang="en-GB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manche</a:t>
                      </a: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longue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K-way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Survêtement</a:t>
                      </a: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microfibre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Sac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Tee-shirt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Polo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 </a:t>
                      </a:r>
                      <a:r>
                        <a:rPr lang="en-GB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manche</a:t>
                      </a: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longue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Tee-shirt</a:t>
                      </a:r>
                      <a:endParaRPr lang="fr-F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1135" y="55892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Répartition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composition des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dotations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 </a:t>
            </a:r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tenue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arbitre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772816"/>
            <a:ext cx="2160241" cy="367240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6419056" cy="4525963"/>
          </a:xfrm>
        </p:spPr>
        <p:txBody>
          <a:bodyPr>
            <a:normAutofit/>
          </a:bodyPr>
          <a:lstStyle/>
          <a:p>
            <a:r>
              <a:rPr lang="en-GB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Dès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saison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2014-2015, la </a:t>
            </a:r>
            <a:r>
              <a:rPr lang="en-GB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tenue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arbitre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sera la </a:t>
            </a:r>
            <a:r>
              <a:rPr lang="en-GB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suivante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/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arbitres aspirants, </a:t>
            </a:r>
            <a:r>
              <a:rPr lang="fr-FR" sz="2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chèque de caution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sera demandé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afin d’éviter de distribuer des maillots à des personnes qui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disparaîtraient après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ou 3 week-ends</a:t>
            </a: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maillot sera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voilé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 clubs en mai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2014. 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</a:t>
            </a:r>
            <a:r>
              <a:rPr lang="en-GB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externe</a:t>
            </a:r>
            <a:endParaRPr lang="fr-F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24"/>
              </a:spcBef>
            </a:pPr>
            <a:r>
              <a:rPr lang="fr-FR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 en place dans chaque comité d’un correspondant presse dont le rôle serait de faire paraitre des articles dans la presse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3" indent="-342900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sujet j’ai eu un entretien avec Monsieur CHANARZ Patrice (Tarn) en juin qui s’est engagé à nous aider et depuis quelques articles sur la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Dépêche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Tarn sont parus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857250" lvl="3" indent="0">
              <a:buNone/>
            </a:pP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Chaque comité et/ou RRA s’efforcera de transmettre </a:t>
            </a:r>
            <a:r>
              <a:rPr lang="fr-FR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 et </a:t>
            </a:r>
            <a:r>
              <a:rPr lang="fr-FR" sz="3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 </a:t>
            </a:r>
            <a:r>
              <a:rPr lang="fr-FR" sz="30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responsable du site de la CCA</a:t>
            </a:r>
            <a:r>
              <a:rPr lang="fr-FR" sz="3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afin </a:t>
            </a:r>
            <a:r>
              <a:rPr lang="fr-FR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d’alimenter </a:t>
            </a:r>
            <a:r>
              <a:rPr lang="fr-FR" sz="3000"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FR" sz="31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site. Les </a:t>
            </a:r>
            <a:r>
              <a:rPr lang="fr-FR" sz="3100">
                <a:latin typeface="Verdana" pitchFamily="34" charset="0"/>
                <a:ea typeface="Verdana" pitchFamily="34" charset="0"/>
                <a:cs typeface="Verdana" pitchFamily="34" charset="0"/>
              </a:rPr>
              <a:t>envois d'arbitres à titre individuel sont aussi les </a:t>
            </a:r>
            <a:r>
              <a:rPr lang="fr-FR" sz="31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bienvenus.</a:t>
            </a:r>
            <a:r>
              <a:rPr lang="fr-F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</a:t>
            </a:r>
            <a:r>
              <a:rPr lang="fr-FR" sz="280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arbitrage13.e-monsite.com</a:t>
            </a:r>
            <a:r>
              <a:rPr lang="fr-F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(utiliser la fonction </a:t>
            </a:r>
            <a:r>
              <a:rPr lang="fr-FR" sz="2600" i="1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‘Contact’ </a:t>
            </a:r>
            <a:r>
              <a:rPr lang="fr-FR" sz="26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 menu vertical droit du site pour toute correspondance)</a:t>
            </a:r>
            <a:endParaRPr lang="fr-FR" sz="2600" i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3000" u="sng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685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 de la CCA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CCA,</a:t>
            </a:r>
            <a:r>
              <a:rPr lang="en-GB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n’est</a:t>
            </a:r>
            <a:r>
              <a:rPr lang="en-GB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pas…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4024635" cy="46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Rodolphe PIRES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correspondant sportif sur </a:t>
            </a:r>
            <a:r>
              <a:rPr 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Sport,</a:t>
            </a:r>
            <a:r>
              <a:rPr lang="fr-FR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souhaite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réaliser un reportage sur la formation et l’analyse d’une rencontre Elite1. </a:t>
            </a: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leur a été demandé de ne pas critiquer en permanence l’arbitrage dans le but de rendre le recrutement plus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attractif et afin de renforcer le respect mutuel entre le corps arbitral et les médias.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communication.</a:t>
            </a:r>
          </a:p>
          <a:p>
            <a:pPr lvl="0"/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Présence dans les vestiaires arbitres le jour des matchs.</a:t>
            </a:r>
          </a:p>
          <a:p>
            <a:pPr lvl="0"/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Remise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trophées ou autres prix le jour du congrès de l’amicale.</a:t>
            </a:r>
          </a:p>
          <a:p>
            <a:pPr lvl="0"/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 de mentor entre arbitres, échange avec les JT dans la semaine suivant la rencontre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Coupe du monde 2017.</a:t>
            </a:r>
          </a:p>
          <a:p>
            <a:r>
              <a:rPr lang="en-GB" dirty="0" smtClean="0"/>
              <a:t>XIII Fauteuil.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6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63" b="14841"/>
          <a:stretch/>
        </p:blipFill>
        <p:spPr bwMode="auto">
          <a:xfrm>
            <a:off x="575557" y="1100658"/>
            <a:ext cx="3780419" cy="51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9"/>
          <a:stretch/>
        </p:blipFill>
        <p:spPr>
          <a:xfrm>
            <a:off x="4348296" y="1103064"/>
            <a:ext cx="4328160" cy="510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Remerciements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103065"/>
            <a:ext cx="8100899" cy="4414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3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tiens à</a:t>
            </a: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remercier </a:t>
            </a:r>
            <a: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toutes les personnes qui </a:t>
            </a: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m’ont aidé </a:t>
            </a:r>
            <a: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préparer cette </a:t>
            </a: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présentation, ainsi que toutes </a:t>
            </a:r>
            <a: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personnes qui ont </a:t>
            </a: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accepté de faire partie </a:t>
            </a:r>
            <a: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ce projet</a:t>
            </a: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fr-F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Certes, il y a un travail de Titan à faire mais ensemble je suis certain que nous pouvons concrétiser nos ambitions.</a:t>
            </a:r>
            <a:endParaRPr lang="fr-F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3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plutôt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2554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GB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éthique</a:t>
            </a: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CCA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Travailler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équipe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Rôles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clairement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Assigner les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adéquates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/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s’assurant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l’équipe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responsable</a:t>
            </a:r>
            <a:r>
              <a:rPr lang="en-GB" sz="2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possède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temps, le personnel et les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outils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nécessaires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relever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défis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constructive.</a:t>
            </a:r>
          </a:p>
          <a:p>
            <a:pPr lvl="1"/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Demander les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avis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exprimer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votre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appréciation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l’égard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membres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quipe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2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Sans les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précédemment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on arrive à …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19032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contre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équipe avec de vraies valeurs, de la cohésion atteint …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03795"/>
            <a:ext cx="558333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CCA et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et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arbitres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</a:t>
            </a:r>
          </a:p>
          <a:p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Recrutement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Dotation</a:t>
            </a: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avec la </a:t>
            </a:r>
            <a:r>
              <a:rPr lang="en-GB" sz="28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</a:t>
            </a:r>
            <a:endParaRPr lang="en-GB" sz="28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1240</Words>
  <Application>Microsoft Office PowerPoint</Application>
  <PresentationFormat>On-screen Show (4:3)</PresentationFormat>
  <Paragraphs>294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CCA ET PROJET AVENIR</vt:lpstr>
      <vt:lpstr>Agenda</vt:lpstr>
      <vt:lpstr>Vision de la CCA</vt:lpstr>
      <vt:lpstr>PowerPoint Presentation</vt:lpstr>
      <vt:lpstr>Agenda</vt:lpstr>
      <vt:lpstr>Objectifs et éthique de la CCA</vt:lpstr>
      <vt:lpstr>PowerPoint Presentation</vt:lpstr>
      <vt:lpstr>PowerPoint Presentation</vt:lpstr>
      <vt:lpstr>Agenda</vt:lpstr>
      <vt:lpstr>Pourquoi supervision et évaluation?</vt:lpstr>
      <vt:lpstr>PowerPoint Presentation</vt:lpstr>
      <vt:lpstr>Catégories des arbitres</vt:lpstr>
      <vt:lpstr>Supervision</vt:lpstr>
      <vt:lpstr>Evaluation des arbitres E1</vt:lpstr>
      <vt:lpstr>Feuille d’analyse de match</vt:lpstr>
      <vt:lpstr>Evaluation des arbitres des autres catégories</vt:lpstr>
      <vt:lpstr>Agenda</vt:lpstr>
      <vt:lpstr>Formation arbitre E1/ E2</vt:lpstr>
      <vt:lpstr>PowerPoint Presentation</vt:lpstr>
      <vt:lpstr>Formation arbitres des autres categories</vt:lpstr>
      <vt:lpstr>Agenda</vt:lpstr>
      <vt:lpstr>Recrutement</vt:lpstr>
      <vt:lpstr>PowerPoint Presentation</vt:lpstr>
      <vt:lpstr>Agenda</vt:lpstr>
      <vt:lpstr>Dotation</vt:lpstr>
      <vt:lpstr>PowerPoint Presentation</vt:lpstr>
      <vt:lpstr>Dotation tenue arbitre</vt:lpstr>
      <vt:lpstr>Agenda</vt:lpstr>
      <vt:lpstr>Communication externe</vt:lpstr>
      <vt:lpstr>PowerPoint Presentation</vt:lpstr>
      <vt:lpstr>Agenda</vt:lpstr>
      <vt:lpstr>Divers</vt:lpstr>
      <vt:lpstr>Remerciements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ET PROJET AVENIR</dc:title>
  <dc:creator>Laurence Coquin</dc:creator>
  <cp:lastModifiedBy>Jerome Cavalli</cp:lastModifiedBy>
  <cp:revision>105</cp:revision>
  <dcterms:created xsi:type="dcterms:W3CDTF">2013-12-15T12:37:53Z</dcterms:created>
  <dcterms:modified xsi:type="dcterms:W3CDTF">2014-01-31T16:00:57Z</dcterms:modified>
  <cp:contentStatus/>
</cp:coreProperties>
</file>